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2579-A4D2-4BAE-8640-7F93CF342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EMAIL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DF3A9-AE16-4D23-A92C-BF3092A2A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Jake Sevy</a:t>
            </a:r>
          </a:p>
          <a:p>
            <a:r>
              <a:rPr lang="en-US" dirty="0"/>
              <a:t>Period 3</a:t>
            </a:r>
          </a:p>
        </p:txBody>
      </p:sp>
    </p:spTree>
    <p:extLst>
      <p:ext uri="{BB962C8B-B14F-4D97-AF65-F5344CB8AC3E}">
        <p14:creationId xmlns:p14="http://schemas.microsoft.com/office/powerpoint/2010/main" val="369637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7E79-F15B-46BB-98B7-E34DFBB2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66DB-8BA2-4355-B758-20D798A2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https://www.dropbox.com/s/vjt9cgfakplbjtn/Viking%20Email%20Marketing.pdf?dl=0</a:t>
            </a:r>
          </a:p>
        </p:txBody>
      </p:sp>
    </p:spTree>
    <p:extLst>
      <p:ext uri="{BB962C8B-B14F-4D97-AF65-F5344CB8AC3E}">
        <p14:creationId xmlns:p14="http://schemas.microsoft.com/office/powerpoint/2010/main" val="18980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727E-7AFE-4613-98A8-4852B61A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E-mail marketing?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59F2-1B2A-4865-A6BB-E8E6736AA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Straight Forward</a:t>
            </a:r>
          </a:p>
          <a:p>
            <a:endParaRPr lang="en-US" dirty="0"/>
          </a:p>
          <a:p>
            <a:r>
              <a:rPr lang="en-US" dirty="0"/>
              <a:t>Uses Lists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9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2FD3-339E-4B67-93EB-F4F3926C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E-mail Marketing?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3194-6DC0-4616-AE74-DB85ADB3B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than other options.</a:t>
            </a:r>
          </a:p>
          <a:p>
            <a:endParaRPr lang="en-US" dirty="0"/>
          </a:p>
          <a:p>
            <a:r>
              <a:rPr lang="en-US" dirty="0"/>
              <a:t>Growth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5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FB64-D1C3-44E9-A23A-4676EE4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34CB-223D-496E-8264-8001E006C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Autoresponder Services</a:t>
            </a:r>
          </a:p>
          <a:p>
            <a:endParaRPr lang="en-US" dirty="0"/>
          </a:p>
          <a:p>
            <a:r>
              <a:rPr lang="en-US" dirty="0"/>
              <a:t>Not personal E-mail.</a:t>
            </a:r>
          </a:p>
        </p:txBody>
      </p:sp>
    </p:spTree>
    <p:extLst>
      <p:ext uri="{BB962C8B-B14F-4D97-AF65-F5344CB8AC3E}">
        <p14:creationId xmlns:p14="http://schemas.microsoft.com/office/powerpoint/2010/main" val="101745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243A-6379-43C7-BC88-439CAAF6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E-mail Marketing </a:t>
            </a:r>
            <a:r>
              <a:rPr lang="en-US" dirty="0" err="1"/>
              <a:t>Strats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B2CD3-33CB-4F8A-88BE-A465908D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 Letters</a:t>
            </a:r>
          </a:p>
          <a:p>
            <a:endParaRPr lang="en-US" dirty="0"/>
          </a:p>
          <a:p>
            <a:r>
              <a:rPr lang="en-US" dirty="0" err="1"/>
              <a:t>Autorespond</a:t>
            </a:r>
            <a:r>
              <a:rPr lang="en-US" dirty="0"/>
              <a:t> Sequences</a:t>
            </a:r>
          </a:p>
          <a:p>
            <a:endParaRPr lang="en-US" dirty="0"/>
          </a:p>
          <a:p>
            <a:r>
              <a:rPr lang="en-US" dirty="0"/>
              <a:t>Frequency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6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1526-8BD5-4154-8658-E5956045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Strats</a:t>
            </a:r>
            <a:r>
              <a:rPr lang="en-US" dirty="0"/>
              <a:t>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E9033-A67B-4CA4-B536-7BF116AD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Upselling</a:t>
            </a:r>
          </a:p>
          <a:p>
            <a:endParaRPr lang="en-US" dirty="0"/>
          </a:p>
          <a:p>
            <a:r>
              <a:rPr lang="en-US" dirty="0"/>
              <a:t>Cross Selling</a:t>
            </a:r>
          </a:p>
          <a:p>
            <a:endParaRPr lang="en-US" dirty="0"/>
          </a:p>
          <a:p>
            <a:r>
              <a:rPr lang="en-US" dirty="0"/>
              <a:t>Affiliate Marketing</a:t>
            </a:r>
          </a:p>
        </p:txBody>
      </p:sp>
    </p:spTree>
    <p:extLst>
      <p:ext uri="{BB962C8B-B14F-4D97-AF65-F5344CB8AC3E}">
        <p14:creationId xmlns:p14="http://schemas.microsoft.com/office/powerpoint/2010/main" val="270266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97DD-91E3-46DA-B6DA-2194E2E3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Marketing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F782-7E4E-439E-A77A-F6D2DC30B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Line Styles</a:t>
            </a:r>
          </a:p>
          <a:p>
            <a:endParaRPr lang="en-US" dirty="0"/>
          </a:p>
          <a:p>
            <a:r>
              <a:rPr lang="en-US" dirty="0"/>
              <a:t>Timing</a:t>
            </a:r>
          </a:p>
          <a:p>
            <a:endParaRPr lang="en-US" dirty="0"/>
          </a:p>
          <a:p>
            <a:r>
              <a:rPr lang="en-US" dirty="0"/>
              <a:t>Personalizing</a:t>
            </a:r>
          </a:p>
        </p:txBody>
      </p:sp>
    </p:spTree>
    <p:extLst>
      <p:ext uri="{BB962C8B-B14F-4D97-AF65-F5344CB8AC3E}">
        <p14:creationId xmlns:p14="http://schemas.microsoft.com/office/powerpoint/2010/main" val="227581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97F3-15B6-4C6E-8E4E-433BA7DE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Maintenance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0C4F-B328-4315-AEBA-48DB82C7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  <a:p>
            <a:endParaRPr lang="en-US" dirty="0"/>
          </a:p>
          <a:p>
            <a:r>
              <a:rPr lang="en-US" dirty="0"/>
              <a:t>Segmentation</a:t>
            </a:r>
          </a:p>
          <a:p>
            <a:endParaRPr lang="en-US" dirty="0"/>
          </a:p>
          <a:p>
            <a:r>
              <a:rPr lang="en-US" dirty="0"/>
              <a:t>List </a:t>
            </a:r>
            <a:r>
              <a:rPr lang="en-US" dirty="0" err="1"/>
              <a:t>Hygene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66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B6A9-EAE1-45F8-B0CD-AC0A6E4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“Plan Of Attack”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18A7-F2B6-4FE5-BDFC-3E519D0F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endParaRPr lang="en-US" dirty="0"/>
          </a:p>
          <a:p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247805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101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EMAIL MARKETING</vt:lpstr>
      <vt:lpstr>What is E-mail marketing?</vt:lpstr>
      <vt:lpstr>Why E-mail Marketing?</vt:lpstr>
      <vt:lpstr>Where to Start?</vt:lpstr>
      <vt:lpstr>Common E-mail Marketing Strats</vt:lpstr>
      <vt:lpstr>Strats Continued…</vt:lpstr>
      <vt:lpstr>E-mail Marketing Optimization</vt:lpstr>
      <vt:lpstr>List Maintenance </vt:lpstr>
      <vt:lpstr>“Plan Of Attack”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MARKETING</dc:title>
  <dc:creator>Jacob Sevy</dc:creator>
  <cp:lastModifiedBy>Jacob Sevy</cp:lastModifiedBy>
  <cp:revision>5</cp:revision>
  <dcterms:created xsi:type="dcterms:W3CDTF">2018-03-12T17:08:06Z</dcterms:created>
  <dcterms:modified xsi:type="dcterms:W3CDTF">2018-03-12T18:02:27Z</dcterms:modified>
</cp:coreProperties>
</file>